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3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5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18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7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1207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2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3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2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8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6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0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7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3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5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BA8FF-8CDC-4075-BDC0-86457440103E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AB58AC-1322-45FB-8D64-CE455AC0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6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4340" y="298643"/>
            <a:ext cx="7766936" cy="1646302"/>
          </a:xfrm>
        </p:spPr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Монеталармен төлеу.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900igr.net/datai/ekonomika/Tenge/0007-008-A-takzhe-metallicheskie-monety-dostoinstvom-odna-tenge-dve-pj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40" y="2078182"/>
            <a:ext cx="6689041" cy="41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7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1тг, 2тг, 5 тг, 10 тг, 20 тг тнңгелік белгілі бір соманы біледі.</a:t>
            </a:r>
          </a:p>
          <a:p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 білімді тәжербиеде қолданады.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4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1759" y="3900488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https://ds04.infourok.ru/uploads/ex/023d/00010024-bb3e3bcf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4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27342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oiskklada.ru/images/shop_33618_86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67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1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0cd5/00008204-aaa53d5d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3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rhivurokov.ru/multiurok/3/a/8/3a849d11908f8be67557689f33a11c335276c6c4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8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"/>
            <a:ext cx="8596668" cy="6664035"/>
          </a:xfrm>
        </p:spPr>
        <p:txBody>
          <a:bodyPr>
            <a:norm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теңге</a:t>
            </a:r>
          </a:p>
          <a:p>
            <a:pPr marL="0" indent="0">
              <a:buNone/>
            </a:pP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теңге </a:t>
            </a:r>
          </a:p>
          <a:p>
            <a:endParaRPr lang="kk-K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теңге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3do.ru/wp-content/uploads/2017/07/5669.20_5_tiff_1000x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"/>
            <a:ext cx="2743199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kz.yandex.net/i?id=48f7cd3714dfb3acda8c5b11f9a485ba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711036"/>
            <a:ext cx="2743199" cy="211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du.gov.kz/upload/iblock/033/0333bd8b62ce542b81ca0115cdc8a8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860105"/>
            <a:ext cx="2819400" cy="29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2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shar-tula.ru/geknegyavu/22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6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Теңдеу шешу.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– х = 6                                           9 – а = 4 </a:t>
            </a:r>
          </a:p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х = 7                                           а – 3 = 6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250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61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Сабақтың тақырыбы: Монеталармен төлеу.</vt:lpstr>
      <vt:lpstr>Сабақтың мақсаты: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Теңдеу шешу.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2018-04-11T15:24:45Z</dcterms:created>
  <dcterms:modified xsi:type="dcterms:W3CDTF">2018-10-23T10:08:00Z</dcterms:modified>
</cp:coreProperties>
</file>